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6" r:id="rId4"/>
    <p:sldId id="257" r:id="rId5"/>
    <p:sldId id="259" r:id="rId6"/>
    <p:sldId id="262" r:id="rId7"/>
    <p:sldId id="263" r:id="rId8"/>
    <p:sldId id="266" r:id="rId9"/>
    <p:sldId id="267" r:id="rId10"/>
    <p:sldId id="268" r:id="rId11"/>
    <p:sldId id="269" r:id="rId12"/>
    <p:sldId id="273" r:id="rId13"/>
    <p:sldId id="271" r:id="rId14"/>
    <p:sldId id="270" r:id="rId15"/>
    <p:sldId id="275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AB5D-790F-47AA-9668-169577D05377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5294-F2DB-4FED-A30C-73F562F84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0010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ТЕМА: «ВЕСЕННЯЯ СТРАДА»</a:t>
            </a:r>
          </a:p>
          <a:p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>
                <a:latin typeface="Arial" pitchFamily="34" charset="0"/>
                <a:cs typeface="Arial" pitchFamily="34" charset="0"/>
              </a:rPr>
              <a:t>Программное содержание.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Закреплять знания о весенних изменениях в природе.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Расширять представления об особенностях сельскохозяйственных работ в весенний период.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Воспитывать уважительное отношение к людям, занимающимся сельским хозяйством.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Активизировать словарный запас ( весенняя страда, комбайн, агроном и др.).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Развивать любознательность, творчество, инициативу.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ж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1" y="214290"/>
            <a:ext cx="6109897" cy="342902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зерно рж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3777930"/>
            <a:ext cx="5143504" cy="2869111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но пшеницы 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43372" y="3942502"/>
            <a:ext cx="5000627" cy="291549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пшен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5857884" cy="366117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Ri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5357850" cy="395073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рис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4286256"/>
            <a:ext cx="3714744" cy="237743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рис 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4107327"/>
            <a:ext cx="3395091" cy="253838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с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216504"/>
            <a:ext cx="4476763" cy="332908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57165"/>
            <a:ext cx="4572032" cy="2787825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email"/>
          <a:srcRect l="7031" t="19791" r="10156" b="11458"/>
          <a:stretch>
            <a:fillRect/>
          </a:stretch>
        </p:blipFill>
        <p:spPr>
          <a:xfrm>
            <a:off x="214282" y="714356"/>
            <a:ext cx="8572560" cy="533763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a05c17a3dca1988eff7e1347143d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767328" cy="455371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горох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0"/>
            <a:ext cx="4286280" cy="428628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горо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4667250"/>
            <a:ext cx="3048000" cy="2190750"/>
          </a:xfrm>
          <a:prstGeom prst="round2Diag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боб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953000"/>
            <a:ext cx="4762500" cy="1905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47ffa3791c686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214290"/>
            <a:ext cx="4000528" cy="30003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406627_maslo_butylyok_tarelka_zerno_xleb_bulka_krendelya_1680x1050_(www.GdeFon.ru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17726"/>
            <a:ext cx="4643438" cy="2902149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1314879012_hleb.jpe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14290"/>
            <a:ext cx="4168132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yd99505288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857628"/>
            <a:ext cx="4061842" cy="270620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487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287" y="214290"/>
            <a:ext cx="3894523" cy="3658492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MG_1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97018" y="2285992"/>
            <a:ext cx="4107691" cy="428625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142852"/>
            <a:ext cx="900115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Краткое описание слайдов.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4. 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Оргмомент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Чтение стихотворения.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5.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 лесами, за лугами                Раздается в поле гром: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               Это тракторы плугами             Пашут легкий чернозем.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Трактор везет за собой плуг – рыхлитель земли. Он переворачивает верхний слой почвы.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6.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 это борона. Она с острыми зубьями, поэтому называется «зубовая». Борона разбивает крупные комья земли на мелкие. Бороной боронят землю.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7, 8, 9.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Когда земля готова к посеву, к трактору цепляют сеялку. Сеялка делает бороздки.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Из сеялки семена равномерно падают на землю в бороздки.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10-15.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Таким способом сеют зерновые и зернобобовые культуры. Зерновые культуры – это растения, дающие зерно – пшеница, рожь, рис, просо, ячмень и другие.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11.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Пшеница (манная крупа).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Слайд 12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 Рожь.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Слайд 13.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Рис.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Слайд 14.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Просо.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Слайд 15.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Ячмень (крупа перловая и ячневая).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16.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Зернобобовые культуры – это бобы, горох и другие.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Агрономы – специалисты сельского хозяйства – знают, когда и какие сельскохозяйственные работы нужно выполнять. Успех всего года зависит от того, как пройдет весенне-полевая кампания. Ведь недаром старая крестьянская мудрость гласит: ВЕСЕННИЙ ДЕНЬ ГОД КОРМИТ.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Что нужно, чтобы зернышко проросло в земле? (Из такого зернышка сначала вырастет маленький росточек, потом колосок, затем эти колоски соберут на поле комбайнами и отвезут на мелькомбинат. Пекари сделают тесто и выпекут булочки, хлеб, калачи.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Вы знаете, почему хлеб бывает разного цвета? ( Мука бывает пшеничная – ее делают из пшеницы, и ржаная – ее делают из ржи. 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17.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 пшеничной муки выпекают белый хлеб, булочки, караваи.</a:t>
            </a: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Слайд 18.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Из ржаной муки выпекают черный хлеб и ржаные пряники.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Вывод. Как нужно относиться к хлебу?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Пословицы о хлебе.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-- Хлеб всему голова.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-- Хлеб да вода – богатырская еда.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Кто без устали работает, тот без хлеба не бывает.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Работай до поту, поешь хлеба в охоту.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786874" cy="659015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41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902" y="357166"/>
            <a:ext cx="8825486" cy="585791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986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296026" cy="321471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1281631-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643314"/>
            <a:ext cx="4191029" cy="271464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70945433_ipkgivc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714752"/>
            <a:ext cx="4375793" cy="2928958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9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0"/>
            <a:ext cx="5072098" cy="3328587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sakirogullari-YÜKSEK TOHUM ATMA KAPASİTESİ 63562557039625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3546297"/>
            <a:ext cx="5429256" cy="3311703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MMA-PLUS-1.png"/>
          <p:cNvPicPr>
            <a:picLocks noChangeAspect="1"/>
          </p:cNvPicPr>
          <p:nvPr/>
        </p:nvPicPr>
        <p:blipFill>
          <a:blip r:embed="rId2" cstate="email"/>
          <a:srcRect l="2343"/>
          <a:stretch>
            <a:fillRect/>
          </a:stretch>
        </p:blipFill>
        <p:spPr>
          <a:xfrm>
            <a:off x="0" y="428604"/>
            <a:ext cx="9144000" cy="585791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deboardsqLAeH_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357718" cy="290514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Traktor-Seyalka-SZU-3.6-116874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14290"/>
            <a:ext cx="3809994" cy="2857496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posev_semja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41376" y="3214686"/>
            <a:ext cx="5811912" cy="3643314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Zernovye-kultur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ound2Diag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458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Windows_7</dc:creator>
  <cp:lastModifiedBy>chayana1396@gmail.com</cp:lastModifiedBy>
  <cp:revision>20</cp:revision>
  <dcterms:created xsi:type="dcterms:W3CDTF">2016-04-25T09:29:27Z</dcterms:created>
  <dcterms:modified xsi:type="dcterms:W3CDTF">2020-04-26T17:39:57Z</dcterms:modified>
</cp:coreProperties>
</file>