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113-04D1-40B2-8CBE-A56C8412D769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2687-ABCA-4886-BBA8-1258A133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113-04D1-40B2-8CBE-A56C8412D769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2687-ABCA-4886-BBA8-1258A133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113-04D1-40B2-8CBE-A56C8412D769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2687-ABCA-4886-BBA8-1258A133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113-04D1-40B2-8CBE-A56C8412D769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2687-ABCA-4886-BBA8-1258A133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113-04D1-40B2-8CBE-A56C8412D769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2687-ABCA-4886-BBA8-1258A133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113-04D1-40B2-8CBE-A56C8412D769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2687-ABCA-4886-BBA8-1258A133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113-04D1-40B2-8CBE-A56C8412D769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2687-ABCA-4886-BBA8-1258A133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113-04D1-40B2-8CBE-A56C8412D769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2687-ABCA-4886-BBA8-1258A133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113-04D1-40B2-8CBE-A56C8412D769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2687-ABCA-4886-BBA8-1258A133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113-04D1-40B2-8CBE-A56C8412D769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2687-ABCA-4886-BBA8-1258A133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7113-04D1-40B2-8CBE-A56C8412D769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2687-ABCA-4886-BBA8-1258A133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7113-04D1-40B2-8CBE-A56C8412D769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2687-ABCA-4886-BBA8-1258A133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1249227303_wispas_wallpapers_pack_020_-_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872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«ЗЕМЛЯ – НАШ ОБЩИЙ ДОМ!»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1\Desktop\планета  земля картинки\1268332947_iphone-classic-remix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4572032" cy="68962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500042"/>
            <a:ext cx="3500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 речь ведём о том, что вся Земля -  наш дом.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 добрый дом , просторный дом.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все с рожденья в нём живём.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Ещё о том ведём мы речь,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мы наш дом должны беречь.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Давай докажем, что не зря на нас надеется земля.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14422"/>
            <a:ext cx="3326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«Моря есть – плавать нельзя,</a:t>
            </a:r>
          </a:p>
          <a:p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Дороги есть – ехать нельзя, </a:t>
            </a:r>
          </a:p>
          <a:p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Земля есть – пахать нельзя.»</a:t>
            </a:r>
          </a:p>
          <a:p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Что это?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urocratos.ru/images/312072.jpg"/>
          <p:cNvPicPr>
            <a:picLocks noChangeAspect="1" noChangeArrowheads="1"/>
          </p:cNvPicPr>
          <p:nvPr/>
        </p:nvPicPr>
        <p:blipFill>
          <a:blip r:embed="rId2" cstate="print"/>
          <a:srcRect l="7500" r="6250"/>
          <a:stretch>
            <a:fillRect/>
          </a:stretch>
        </p:blipFill>
        <p:spPr bwMode="auto">
          <a:xfrm>
            <a:off x="4214810" y="1000108"/>
            <a:ext cx="492919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МОРЯ,РЕКИ, ОКЕАНЫ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naturewall.ru/_ph/226/14711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36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irates-life.ru/_ph/22/2/932678467.jpg"/>
          <p:cNvPicPr>
            <a:picLocks noChangeAspect="1" noChangeArrowheads="1"/>
          </p:cNvPicPr>
          <p:nvPr/>
        </p:nvPicPr>
        <p:blipFill>
          <a:blip r:embed="rId2" cstate="print"/>
          <a:srcRect b="19006"/>
          <a:stretch>
            <a:fillRect/>
          </a:stretch>
        </p:blipFill>
        <p:spPr bwMode="auto">
          <a:xfrm>
            <a:off x="0" y="0"/>
            <a:ext cx="4500561" cy="39290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1214422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ГОРЫ</a:t>
            </a:r>
            <a:endParaRPr lang="ru-RU" sz="5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tihi.ru/pics/2009/06/17/6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7" y="3268265"/>
            <a:ext cx="4786314" cy="35897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9" y="3947985"/>
            <a:ext cx="3929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ПУСТЫНИ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ЛЕСА И ДОЛИНЫ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club.foto.ru/gallery/images/photo/2002/08/15/30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7096"/>
            <a:ext cx="9144000" cy="5590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0.liveinternet.ru/images/attach/c/6/93/376/93376348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98069"/>
            <a:ext cx="8429684" cy="56599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142852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ЛЕДНИКИ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900igr.net/datas/astronomija/Planety-1/0008-008--tretja-ot-Solntsa-bolshaja-planeta-Solnechnoj-siste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72494" cy="605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92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2014-05-28T13:04:02Z</dcterms:created>
  <dcterms:modified xsi:type="dcterms:W3CDTF">2014-05-28T13:20:57Z</dcterms:modified>
</cp:coreProperties>
</file>