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3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71" r:id="rId12"/>
    <p:sldId id="267" r:id="rId13"/>
    <p:sldId id="26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50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CF7D-84EE-4412-BCCB-4A54FF849DB6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C997-A911-4330-A8A2-A3D1360F5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994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0C997-A911-4330-A8A2-A3D1360F572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11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73DB06-67D5-4A9C-B288-8C042A1BDD61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2493AD-47E1-4FAA-B6A8-B1F19426C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clipartmania.ru/uploads/gallery/main/113/banana-19.pn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51344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 к занятию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в подготовительной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из жарких стран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/>
              <a:t>                                                                   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r>
              <a:rPr lang="ru-RU" dirty="0"/>
              <a:t>                                                                                     </a:t>
            </a:r>
            <a:r>
              <a:rPr lang="ru-RU" dirty="0" smtClean="0"/>
              <a:t>                                                Выполнила: </a:t>
            </a:r>
            <a:r>
              <a:rPr lang="ru-RU" dirty="0" smtClean="0"/>
              <a:t>воспитатель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</a:t>
            </a:r>
            <a:r>
              <a:rPr lang="ru-RU" dirty="0" smtClean="0"/>
              <a:t>                                              </a:t>
            </a:r>
            <a:r>
              <a:rPr lang="ru-RU" dirty="0" err="1"/>
              <a:t>Улзан-оол</a:t>
            </a:r>
            <a:r>
              <a:rPr lang="ru-RU" dirty="0"/>
              <a:t> Ч.О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560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из Бразилии</a:t>
            </a:r>
            <a:endParaRPr lang="ru-RU" b="1" dirty="0"/>
          </a:p>
        </p:txBody>
      </p:sp>
      <p:pic>
        <p:nvPicPr>
          <p:cNvPr id="4" name="Объект 3" descr="C:\Users\Public\Pictures\Sample Pictures\article-2193844-14B34B21000005DC-340_964x6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689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из Мексики</a:t>
            </a:r>
            <a:endParaRPr lang="ru-RU" dirty="0"/>
          </a:p>
        </p:txBody>
      </p:sp>
      <p:pic>
        <p:nvPicPr>
          <p:cNvPr id="4" name="Объект 3" descr="https://www.globalgiving.org/pfil/3788/pict_larg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814" y="2674938"/>
            <a:ext cx="5174310" cy="3451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20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 из Китая</a:t>
            </a:r>
            <a:endParaRPr lang="ru-RU" b="1" dirty="0"/>
          </a:p>
        </p:txBody>
      </p:sp>
      <p:pic>
        <p:nvPicPr>
          <p:cNvPr id="4" name="Объект 3" descr="http://ped-kopilka.ru/upload/blogs/5625d4de66db75fca88606543088ee64.jpg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04" r="11656"/>
          <a:stretch/>
        </p:blipFill>
        <p:spPr bwMode="auto">
          <a:xfrm>
            <a:off x="3714744" y="2874852"/>
            <a:ext cx="5268772" cy="3983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www.metronews.ru/novosti/v-kitae-oslabili-politiku-odna-sem-ja-odin-rebenok/Tpomci---dpvsZNqQpU2cs/4highres_00000401424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214841" cy="245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03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из Австралии</a:t>
            </a:r>
            <a:endParaRPr lang="ru-RU" dirty="0"/>
          </a:p>
        </p:txBody>
      </p:sp>
      <p:pic>
        <p:nvPicPr>
          <p:cNvPr id="6" name="Picture 4" descr="http://perth.jollypeople.com/files/2009/02/childfund-austra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33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263525"/>
            <a:ext cx="86455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j-lt"/>
              </a:rPr>
              <a:t>Ребята до свидания, ждем ваших заданий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24030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5"/>
            <a:ext cx="8712968" cy="5734826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endParaRPr lang="ru-RU" sz="2400" b="1" i="1" dirty="0" smtClean="0"/>
          </a:p>
          <a:p>
            <a:pPr marL="3657600" lvl="8" indent="0">
              <a:buNone/>
            </a:pPr>
            <a:endParaRPr lang="ru-RU" sz="2400" b="1" i="1" dirty="0" smtClean="0"/>
          </a:p>
          <a:p>
            <a:pPr marL="3657600" lvl="8" indent="0"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  <a:p>
            <a:pPr marL="3657600" lvl="8" indent="0">
              <a:buNone/>
            </a:pPr>
            <a:endParaRPr lang="ru-RU" sz="3200" b="1" i="1" dirty="0">
              <a:solidFill>
                <a:srgbClr val="002060"/>
              </a:solidFill>
            </a:endParaRPr>
          </a:p>
          <a:p>
            <a:pPr marL="3657600" lvl="8" indent="0">
              <a:buNone/>
            </a:pPr>
            <a:endParaRPr lang="ru-RU" sz="1800" b="1" i="1" u="sng" dirty="0" smtClean="0">
              <a:solidFill>
                <a:srgbClr val="002060"/>
              </a:solidFill>
            </a:endParaRPr>
          </a:p>
          <a:p>
            <a:pPr marL="3657600" lvl="8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Кому:  </a:t>
            </a:r>
            <a:r>
              <a:rPr lang="ru-RU" sz="1800" b="1" i="1" dirty="0" smtClean="0">
                <a:solidFill>
                  <a:srgbClr val="002060"/>
                </a:solidFill>
              </a:rPr>
              <a:t>Российским детям</a:t>
            </a:r>
          </a:p>
          <a:p>
            <a:pPr marL="3657600" lvl="8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детского сада №8 г. Кызыл</a:t>
            </a:r>
          </a:p>
          <a:p>
            <a:pPr marL="3657600" lvl="8" indent="0"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подготовительной группы «Фантазеры»</a:t>
            </a:r>
          </a:p>
          <a:p>
            <a:pPr marL="3657600" lvl="8" indent="0">
              <a:buNone/>
            </a:pPr>
            <a:r>
              <a:rPr lang="ru-RU" sz="2400" b="1" i="1" u="sng" dirty="0" smtClean="0">
                <a:solidFill>
                  <a:srgbClr val="002060"/>
                </a:solidFill>
              </a:rPr>
              <a:t>От кого:  </a:t>
            </a:r>
            <a:r>
              <a:rPr lang="ru-RU" sz="1800" b="1" i="1" dirty="0" smtClean="0">
                <a:solidFill>
                  <a:srgbClr val="002060"/>
                </a:solidFill>
              </a:rPr>
              <a:t>Ваши друзья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письмо</a:t>
            </a:r>
            <a:endParaRPr lang="ru-RU" dirty="0"/>
          </a:p>
        </p:txBody>
      </p:sp>
      <p:pic>
        <p:nvPicPr>
          <p:cNvPr id="2050" name="Picture 2" descr="http://ram-audit.ru/wp-content/uploads/2016/09/dd415da5155d4cea4d74b46fa3290bc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6" t="6596" r="18740" b="16439"/>
          <a:stretch/>
        </p:blipFill>
        <p:spPr bwMode="auto">
          <a:xfrm>
            <a:off x="857224" y="1857364"/>
            <a:ext cx="2175630" cy="24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 descr="https://3diassociates.files.wordpress.com/2013/04/four-happy-childre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286256"/>
            <a:ext cx="3524402" cy="173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353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964694"/>
            <a:ext cx="6143668" cy="41847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«</a:t>
            </a:r>
            <a:r>
              <a:rPr lang="ru-RU" sz="2400" b="1" dirty="0">
                <a:ea typeface="Calibri"/>
                <a:cs typeface="Times New Roman"/>
              </a:rPr>
              <a:t>Здравствуйте  </a:t>
            </a:r>
            <a:r>
              <a:rPr lang="ru-RU" sz="2400" b="1" dirty="0" smtClean="0">
                <a:ea typeface="Calibri"/>
                <a:cs typeface="Times New Roman"/>
              </a:rPr>
              <a:t>дорогие </a:t>
            </a:r>
            <a:r>
              <a:rPr lang="ru-RU" sz="2400" b="1" dirty="0">
                <a:ea typeface="Calibri"/>
                <a:cs typeface="Times New Roman"/>
              </a:rPr>
              <a:t>Российские дети</a:t>
            </a:r>
            <a:r>
              <a:rPr lang="ru-RU" sz="2400" b="1" dirty="0" smtClean="0">
                <a:ea typeface="Calibri"/>
                <a:cs typeface="Times New Roman"/>
              </a:rPr>
              <a:t>!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a typeface="Calibri"/>
                <a:cs typeface="Times New Roman"/>
              </a:rPr>
              <a:t> </a:t>
            </a:r>
            <a:r>
              <a:rPr lang="ru-RU" sz="2400" b="1" dirty="0" smtClean="0">
                <a:ea typeface="Calibri"/>
                <a:cs typeface="Times New Roman"/>
              </a:rPr>
              <a:t>Пишут вам ребята из разных стран. Мы очень хотим </a:t>
            </a:r>
            <a:r>
              <a:rPr lang="ru-RU" sz="2400" b="1" dirty="0">
                <a:ea typeface="Calibri"/>
                <a:cs typeface="Times New Roman"/>
              </a:rPr>
              <a:t>с вами </a:t>
            </a:r>
            <a:r>
              <a:rPr lang="ru-RU" sz="2400" b="1" dirty="0" smtClean="0">
                <a:ea typeface="Calibri"/>
                <a:cs typeface="Times New Roman"/>
              </a:rPr>
              <a:t>познакомиться и подружится. Высылаем </a:t>
            </a:r>
            <a:r>
              <a:rPr lang="ru-RU" sz="2400" b="1" dirty="0">
                <a:ea typeface="Calibri"/>
                <a:cs typeface="Times New Roman"/>
              </a:rPr>
              <a:t>вам </a:t>
            </a:r>
            <a:r>
              <a:rPr lang="ru-RU" sz="2400" b="1" dirty="0" smtClean="0">
                <a:ea typeface="Calibri"/>
                <a:cs typeface="Times New Roman"/>
              </a:rPr>
              <a:t>интересные задания, которые расскажут вам немного о наших странах. Мы о России ничего не знаем и в ответ ждем ваших интересных заданий, которые расскажут о вашей стране. </a:t>
            </a:r>
            <a:endParaRPr lang="ru-RU" sz="24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Задание из Африки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http://jpghoto.ru/img/picture/Apr/16/c2e21744bfe731c2870df67c95cbb74e/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6" t="2664" r="1426" b="655"/>
          <a:stretch/>
        </p:blipFill>
        <p:spPr bwMode="auto">
          <a:xfrm>
            <a:off x="251520" y="1052736"/>
            <a:ext cx="8696634" cy="567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594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Задание из Индии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http://s1.1zoom.ru/big3/462/Fruit_Pineapples_Bananas_46407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136904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39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артинки по запросу устные задачи в картинках о пальмах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40759" cy="6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бананы нарисованны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7328" y="1881584"/>
            <a:ext cx="1440160" cy="122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бананы нарисованны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000372"/>
            <a:ext cx="108775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анан 195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56714">
            <a:off x="4154899" y="1571153"/>
            <a:ext cx="1066914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foneyes.ru/img/picture/Aug/03/da7a1bd6edec623be238c41f99352982/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531"/>
            <a:ext cx="2391084" cy="219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ua.prom.st/150053201_w640_h2048_image_5.jpg?PIMAGE_ID=1500532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29407"/>
            <a:ext cx="1815223" cy="12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43438" y="1000108"/>
            <a:ext cx="863148" cy="106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4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из Арабские  страны Египта</a:t>
            </a:r>
            <a:endParaRPr lang="ru-RU" dirty="0"/>
          </a:p>
        </p:txBody>
      </p:sp>
      <p:pic>
        <p:nvPicPr>
          <p:cNvPr id="6" name="Объект 5" descr="http://zazdoc.ru/tw_files2/urls_29/206/d-205013/7z-docs/2_html_m14b3c52d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51" t="42064" r="65873" b="6613"/>
          <a:stretch/>
        </p:blipFill>
        <p:spPr bwMode="auto">
          <a:xfrm>
            <a:off x="4860032" y="4005064"/>
            <a:ext cx="1429609" cy="2038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zazdoc.ru/tw_files2/urls_29/206/d-205013/7z-docs/2_html_m14b3c52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70" t="7232" r="75521" b="60226"/>
          <a:stretch/>
        </p:blipFill>
        <p:spPr bwMode="auto">
          <a:xfrm>
            <a:off x="6876256" y="2996952"/>
            <a:ext cx="1296144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ttp://zazdoc.ru/tw_files2/urls_29/206/d-205013/7z-docs/2_html_m14b3c52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68" t="3107" r="59459" b="56780"/>
          <a:stretch/>
        </p:blipFill>
        <p:spPr bwMode="auto">
          <a:xfrm>
            <a:off x="3131840" y="2500497"/>
            <a:ext cx="1368152" cy="1756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://zazdoc.ru/tw_files2/urls_29/206/d-205013/7z-docs/2_html_m14b3c52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50" t="36944" r="49167" b="-3890"/>
          <a:stretch/>
        </p:blipFill>
        <p:spPr bwMode="auto">
          <a:xfrm>
            <a:off x="971600" y="3140968"/>
            <a:ext cx="1720205" cy="3265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5445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 р а б с к и е     с т р а н ы </a:t>
            </a:r>
            <a:endParaRPr lang="ru-RU" dirty="0"/>
          </a:p>
        </p:txBody>
      </p:sp>
      <p:pic>
        <p:nvPicPr>
          <p:cNvPr id="4" name="fancybox-img" descr="oae2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671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 р а б с к и е     с т р а н ы </a:t>
            </a:r>
            <a:endParaRPr lang="ru-RU" dirty="0"/>
          </a:p>
        </p:txBody>
      </p:sp>
      <p:pic>
        <p:nvPicPr>
          <p:cNvPr id="6" name="Объект 5" descr="http://www.kartinki24.ru/uploads/gallery/main/447/kartinki24_ru_skyscrapers_1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88"/>
          <a:stretch/>
        </p:blipFill>
        <p:spPr bwMode="auto">
          <a:xfrm>
            <a:off x="467544" y="1340768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06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333</TotalTime>
  <Words>163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Слайд 1</vt:lpstr>
      <vt:lpstr>Электронное письмо</vt:lpstr>
      <vt:lpstr>Слайд 3</vt:lpstr>
      <vt:lpstr>Задание из Африки</vt:lpstr>
      <vt:lpstr>Задание из Индии</vt:lpstr>
      <vt:lpstr>Слайд 6</vt:lpstr>
      <vt:lpstr>Задание из Арабские  страны Египта</vt:lpstr>
      <vt:lpstr>А р а б с к и е     с т р а н ы </vt:lpstr>
      <vt:lpstr>А р а б с к и е     с т р а н ы </vt:lpstr>
      <vt:lpstr>Задание из Бразилии</vt:lpstr>
      <vt:lpstr>Задание из Мексики</vt:lpstr>
      <vt:lpstr>Задание из Китая</vt:lpstr>
      <vt:lpstr>Задание из Австралии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Юзер</cp:lastModifiedBy>
  <cp:revision>32</cp:revision>
  <dcterms:created xsi:type="dcterms:W3CDTF">2016-10-30T08:56:28Z</dcterms:created>
  <dcterms:modified xsi:type="dcterms:W3CDTF">2020-05-01T07:57:37Z</dcterms:modified>
</cp:coreProperties>
</file>