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297" r:id="rId4"/>
    <p:sldId id="284" r:id="rId5"/>
    <p:sldId id="257" r:id="rId6"/>
    <p:sldId id="274" r:id="rId7"/>
    <p:sldId id="273" r:id="rId8"/>
    <p:sldId id="279" r:id="rId9"/>
    <p:sldId id="281" r:id="rId10"/>
    <p:sldId id="282" r:id="rId11"/>
    <p:sldId id="260" r:id="rId12"/>
    <p:sldId id="295" r:id="rId13"/>
    <p:sldId id="283" r:id="rId14"/>
    <p:sldId id="286" r:id="rId15"/>
    <p:sldId id="288" r:id="rId16"/>
    <p:sldId id="289" r:id="rId17"/>
    <p:sldId id="278" r:id="rId18"/>
    <p:sldId id="264" r:id="rId19"/>
    <p:sldId id="287" r:id="rId20"/>
    <p:sldId id="265" r:id="rId21"/>
    <p:sldId id="266" r:id="rId22"/>
    <p:sldId id="272" r:id="rId23"/>
    <p:sldId id="270" r:id="rId24"/>
    <p:sldId id="275" r:id="rId25"/>
    <p:sldId id="277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14" autoAdjust="0"/>
  </p:normalViewPr>
  <p:slideViewPr>
    <p:cSldViewPr>
      <p:cViewPr>
        <p:scale>
          <a:sx n="105" d="100"/>
          <a:sy n="105" d="100"/>
        </p:scale>
        <p:origin x="-366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8F49-D8B7-4079-941C-BE35AA3FEF1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5049-126A-4DBB-A837-4AB62B524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5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5049-126A-4DBB-A837-4AB62B5243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0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5049-126A-4DBB-A837-4AB62B5243C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1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5049-126A-4DBB-A837-4AB62B5243C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6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719" flipH="1">
            <a:off x="524184" y="2474817"/>
            <a:ext cx="1026964" cy="198300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72066" y="2714626"/>
            <a:ext cx="957482" cy="1799140"/>
          </a:xfrm>
          <a:prstGeom prst="rect">
            <a:avLst/>
          </a:prstGeom>
          <a:noFill/>
        </p:spPr>
      </p:pic>
      <p:pic>
        <p:nvPicPr>
          <p:cNvPr id="10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5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5462" flipH="1">
            <a:off x="6919756" y="2758693"/>
            <a:ext cx="1637567" cy="1400951"/>
          </a:xfrm>
          <a:prstGeom prst="rect">
            <a:avLst/>
          </a:prstGeom>
          <a:noFill/>
        </p:spPr>
      </p:pic>
      <p:pic>
        <p:nvPicPr>
          <p:cNvPr id="12" name="Picture 14" descr="25 (264x700, 131Kb)"/>
          <p:cNvPicPr>
            <a:picLocks noChangeAspect="1" noChangeArrowheads="1"/>
          </p:cNvPicPr>
          <p:nvPr userDrawn="1"/>
        </p:nvPicPr>
        <p:blipFill>
          <a:blip r:embed="rId6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407226"/>
            <a:ext cx="785818" cy="2083610"/>
          </a:xfrm>
          <a:prstGeom prst="rect">
            <a:avLst/>
          </a:prstGeom>
          <a:noFill/>
        </p:spPr>
      </p:pic>
      <p:pic>
        <p:nvPicPr>
          <p:cNvPr id="13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000378"/>
            <a:ext cx="1385897" cy="1732373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3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3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8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2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21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11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928940"/>
            <a:ext cx="1785918" cy="1617290"/>
          </a:xfrm>
          <a:prstGeom prst="rect">
            <a:avLst/>
          </a:prstGeom>
          <a:noFill/>
        </p:spPr>
      </p:pic>
      <p:pic>
        <p:nvPicPr>
          <p:cNvPr id="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529" flipH="1">
            <a:off x="6117975" y="2945164"/>
            <a:ext cx="1281081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4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6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942430"/>
            <a:ext cx="1928794" cy="1746676"/>
          </a:xfrm>
          <a:prstGeom prst="rect">
            <a:avLst/>
          </a:prstGeom>
          <a:noFill/>
        </p:spPr>
      </p:pic>
      <p:pic>
        <p:nvPicPr>
          <p:cNvPr id="26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7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823">
            <a:off x="495605" y="2954076"/>
            <a:ext cx="1752587" cy="14993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505246"/>
            <a:ext cx="1161562" cy="2242908"/>
          </a:xfrm>
          <a:prstGeom prst="rect">
            <a:avLst/>
          </a:prstGeom>
          <a:noFill/>
        </p:spPr>
      </p:pic>
      <p:pic>
        <p:nvPicPr>
          <p:cNvPr id="9" name="Picture 14" descr="25 (264x700, 131Kb)"/>
          <p:cNvPicPr>
            <a:picLocks noChangeAspect="1" noChangeArrowheads="1"/>
          </p:cNvPicPr>
          <p:nvPr userDrawn="1"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357436"/>
            <a:ext cx="858481" cy="22762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6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5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6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786064"/>
            <a:ext cx="1571636" cy="1964547"/>
          </a:xfrm>
          <a:prstGeom prst="rect">
            <a:avLst/>
          </a:prstGeom>
          <a:noFill/>
        </p:spPr>
      </p:pic>
      <p:pic>
        <p:nvPicPr>
          <p:cNvPr id="27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7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43834" y="2571750"/>
            <a:ext cx="1028920" cy="1933374"/>
          </a:xfrm>
          <a:prstGeom prst="rect">
            <a:avLst/>
          </a:prstGeom>
          <a:noFill/>
        </p:spPr>
      </p:pic>
      <p:pic>
        <p:nvPicPr>
          <p:cNvPr id="2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8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529" flipH="1">
            <a:off x="6408385" y="2948649"/>
            <a:ext cx="1332003" cy="1708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6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7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6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719" flipH="1">
            <a:off x="651853" y="3039012"/>
            <a:ext cx="863589" cy="1667539"/>
          </a:xfrm>
          <a:prstGeom prst="rect">
            <a:avLst/>
          </a:prstGeom>
          <a:noFill/>
        </p:spPr>
      </p:pic>
      <p:pic>
        <p:nvPicPr>
          <p:cNvPr id="29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286130"/>
            <a:ext cx="1214445" cy="1518057"/>
          </a:xfrm>
          <a:prstGeom prst="rect">
            <a:avLst/>
          </a:prstGeom>
          <a:noFill/>
        </p:spPr>
      </p:pic>
      <p:pic>
        <p:nvPicPr>
          <p:cNvPr id="30" name="Picture 14" descr="25 (264x700, 131Kb)"/>
          <p:cNvPicPr>
            <a:picLocks noChangeAspect="1" noChangeArrowheads="1"/>
          </p:cNvPicPr>
          <p:nvPr userDrawn="1"/>
        </p:nvPicPr>
        <p:blipFill>
          <a:blip r:embed="rId8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00377"/>
            <a:ext cx="642942" cy="1704772"/>
          </a:xfrm>
          <a:prstGeom prst="rect">
            <a:avLst/>
          </a:prstGeom>
          <a:noFill/>
        </p:spPr>
      </p:pic>
      <p:pic>
        <p:nvPicPr>
          <p:cNvPr id="3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9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286130"/>
            <a:ext cx="1571636" cy="1423240"/>
          </a:xfrm>
          <a:prstGeom prst="rect">
            <a:avLst/>
          </a:prstGeom>
          <a:noFill/>
        </p:spPr>
      </p:pic>
      <p:pic>
        <p:nvPicPr>
          <p:cNvPr id="32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10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3143254"/>
            <a:ext cx="785818" cy="1476578"/>
          </a:xfrm>
          <a:prstGeom prst="rect">
            <a:avLst/>
          </a:prstGeom>
          <a:noFill/>
        </p:spPr>
      </p:pic>
      <p:pic>
        <p:nvPicPr>
          <p:cNvPr id="33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11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5462" flipH="1">
            <a:off x="7341061" y="3254782"/>
            <a:ext cx="1419378" cy="1214289"/>
          </a:xfrm>
          <a:prstGeom prst="rect">
            <a:avLst/>
          </a:prstGeom>
          <a:noFill/>
        </p:spPr>
      </p:pic>
      <p:pic>
        <p:nvPicPr>
          <p:cNvPr id="34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529" flipH="1">
            <a:off x="6383580" y="3346892"/>
            <a:ext cx="1060888" cy="1360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3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screen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1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1203598"/>
            <a:ext cx="5486400" cy="2462262"/>
          </a:xfrm>
          <a:prstGeom prst="rect">
            <a:avLst/>
          </a:prstGeo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Физкультурно-оздоровительная работа в ДОУ  инструктора по физкультуре </a:t>
            </a:r>
            <a:r>
              <a:rPr lang="ru-RU" sz="2400" i="1" dirty="0" err="1" smtClean="0">
                <a:solidFill>
                  <a:schemeClr val="tx2"/>
                </a:solidFill>
              </a:rPr>
              <a:t>Сумба</a:t>
            </a:r>
            <a:r>
              <a:rPr lang="ru-RU" sz="2400" i="1" dirty="0" smtClean="0">
                <a:solidFill>
                  <a:schemeClr val="tx2"/>
                </a:solidFill>
              </a:rPr>
              <a:t> М.В. </a:t>
            </a:r>
            <a:br>
              <a:rPr lang="ru-RU" sz="2400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>2019-2020  учебный год</a:t>
            </a:r>
            <a:endParaRPr lang="ru-RU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9541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Подвижная игра имеет большое значение как средство физического воспитания. В подвижные игры включаются   основные движения: ходьба, бег, метание, лазание, прыжки , равновесие, а также специальные движения и укрепления и развития отдельных групп мышц. Движения, входящие в игру, если они даются воспитателем в правильной дозировке, развивают и укрепляют организм, улучшают обмен веществ, функциональную  деятельность  всех органов  и систем (способствуют более активному дыханию, усилению кровообращения)</a:t>
            </a:r>
            <a:r>
              <a:rPr lang="ru-RU" sz="1100" b="1" dirty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83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й\Desktop\фотки\передай мяч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987425"/>
            <a:ext cx="1872208" cy="2774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й\Desktop\цурук\IMG-3c4fd03f1ad1754ba5e4e234b88d98a0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45823" flipH="1" flipV="1">
            <a:off x="4870861" y="675655"/>
            <a:ext cx="2695166" cy="3252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484188"/>
            <a:ext cx="5472608" cy="503237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Спортивные игры эстафеты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952325"/>
            <a:ext cx="3240360" cy="3688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58510"/>
            <a:ext cx="3240360" cy="36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28136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Monotype Corsiva" pitchFamily="66" charset="0"/>
              </a:rPr>
              <a:t>Главная задача родителей и педагогов ДОУ </a:t>
            </a:r>
          </a:p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– выработать у детей разумное отношение к своему организму, привить необходимые санитарно- гигиенические навыки, научить вести здоровый образ жизни с раннего </a:t>
            </a: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детства.</a:t>
            </a:r>
            <a:endParaRPr lang="ru-RU" altLang="ru-RU" sz="2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3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771549"/>
            <a:ext cx="2664296" cy="3556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125" y="771550"/>
            <a:ext cx="2847593" cy="35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1059582"/>
            <a:ext cx="5544616" cy="13677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Кружок «</a:t>
            </a:r>
            <a:r>
              <a:rPr lang="ru-RU" sz="2800" b="1" dirty="0" err="1">
                <a:solidFill>
                  <a:schemeClr val="tx2"/>
                </a:solidFill>
                <a:ea typeface="+mj-ea"/>
                <a:cs typeface="+mj-cs"/>
              </a:rPr>
              <a:t>Неболейка</a:t>
            </a:r>
            <a:r>
              <a:rPr lang="ru-RU" sz="2800" b="1" dirty="0" smtClean="0">
                <a:solidFill>
                  <a:schemeClr val="tx2"/>
                </a:solidFill>
                <a:ea typeface="+mj-ea"/>
                <a:cs typeface="+mj-cs"/>
              </a:rPr>
              <a:t>!»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ведется согласно перспективному планированию кружка «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Неболейка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проходят 1 раз в неделю (четверг) </a:t>
            </a: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вторую половину дня.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проведения занятий –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20мин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4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71550"/>
            <a:ext cx="6624736" cy="3527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1400" b="1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Укрепление здоровья и повышение двигательной активности  дошкольников повышение физической подготовленности детей.</a:t>
            </a:r>
            <a:endParaRPr lang="ru-RU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050" b="1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Задачи: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здоровья детей;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привычки к здоровому образу жизни;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двигательных навыков и умений;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психофизических качеств (быстрота, сила, выносливость, гибкость, ловкость);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двигательных способностей (функции равновесия, координации движений);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опорно-двигательного аппарата, простудных заболеваний;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потребности в ежедневной двигательной деятельности;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внимания, сосредоточенности, организованности,</a:t>
            </a:r>
            <a:endParaRPr lang="ru-RU" sz="10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воображения, фантазии, умения управлять своими поступками, чувствами</a:t>
            </a:r>
            <a:endParaRPr lang="ru-RU" sz="10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2444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86359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Гимнастика после сна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Это </a:t>
            </a: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физические упражнения, которые  надо выполнять после сна.                                                                                          Во время сна ребёнок отдыхает, после пробуждения все органы  потихонечку просыпаются. Выполнение физических упражнений помогает привести  их в активное состояние, что обеспечивает ребёнку высокую работоспособность,  даёт ему  ощутимый прилив  бодрости.</a:t>
            </a:r>
          </a:p>
        </p:txBody>
      </p:sp>
    </p:spTree>
    <p:extLst>
      <p:ext uri="{BB962C8B-B14F-4D97-AF65-F5344CB8AC3E}">
        <p14:creationId xmlns:p14="http://schemas.microsoft.com/office/powerpoint/2010/main" val="288661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й\Desktop\цурук\IMG-35cf8224f0c87c5c8f2fbc6d60072b25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61" y="1355055"/>
            <a:ext cx="2872535" cy="3065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вий\Desktop\цурук\IMG-1f4f2aadf4dc9e6454dc379b441711d4-V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378098"/>
            <a:ext cx="252028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3360" y="699542"/>
            <a:ext cx="4312695" cy="65551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tx2"/>
                </a:solidFill>
              </a:rPr>
              <a:t>Игра «Птички на ветках»                 Игра                «Бульканье»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0" y="411510"/>
            <a:ext cx="5111750" cy="418271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Массаж стоп 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707653"/>
            <a:ext cx="2736304" cy="287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937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763688" y="1131590"/>
            <a:ext cx="2592288" cy="321635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311586" y="555526"/>
            <a:ext cx="7884369" cy="70227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                                 Кружок  «</a:t>
            </a:r>
            <a:r>
              <a:rPr lang="ru-RU" sz="1800" b="1" dirty="0" err="1" smtClean="0"/>
              <a:t>Неболейка</a:t>
            </a:r>
            <a:r>
              <a:rPr lang="ru-RU" sz="1800" b="1" dirty="0" smtClean="0"/>
              <a:t>!»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5325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68/000242cf-07a37753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44" y="555526"/>
            <a:ext cx="8171520" cy="424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3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131590"/>
            <a:ext cx="3312368" cy="2994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843558"/>
            <a:ext cx="1944216" cy="2226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вий\Desktop\фот4\DSC_02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627534"/>
            <a:ext cx="1944216" cy="251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536" y="465514"/>
            <a:ext cx="7308304" cy="7200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                      Рисунки детей на тему: «Что бы я сделал, чтобы быть здоровым?»</a:t>
            </a:r>
            <a:endParaRPr lang="ru-RU" sz="1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98984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Массаж стоп с использованием</a:t>
            </a:r>
            <a:br>
              <a:rPr lang="ru-RU" b="1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нестандартного оборудования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вий\Desktop\фотки\гусеница для ходьбы и прыжки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17" y="1275606"/>
            <a:ext cx="4896543" cy="1266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27" name="Picture 3" descr="C:\Users\вий\Desktop\фотки\гусеница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7"/>
          <a:stretch/>
        </p:blipFill>
        <p:spPr bwMode="auto">
          <a:xfrm>
            <a:off x="395536" y="2538500"/>
            <a:ext cx="5029547" cy="125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вий\Desktop\фотки\улитка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098249"/>
            <a:ext cx="3024336" cy="2699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вий\Desktop\фотки\жук с искусственным камнем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171307"/>
            <a:ext cx="2482291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ий\Desktop\садик ажылы\Новая папка (2)\IMG_20190316_07191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789244"/>
            <a:ext cx="4536504" cy="79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37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й\Desktop\фптки дрозщ\закаливание ср гр подсолнух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1146067" y="843558"/>
            <a:ext cx="3617146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й\Desktop\фот4\DSC_019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24028" y="807554"/>
            <a:ext cx="259228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9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31512"/>
            <a:ext cx="3528392" cy="3068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2037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115616" y="555526"/>
            <a:ext cx="5486400" cy="57641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                              Совместная работа с педагогами.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61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ий\Desktop\IMG-c8f8a0761728c2e3d7a43ee175c496fd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29" y="699542"/>
            <a:ext cx="3214359" cy="306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й\Desktop\цурук\IMG-bc331d1df5fd2de58dab854ba138d5cf-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058041"/>
            <a:ext cx="3672408" cy="3171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00" y="2571750"/>
            <a:ext cx="307538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9632" y="684201"/>
            <a:ext cx="5486400" cy="6032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Спортивный фестиваль «Дрозд-2019г»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6740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1131590"/>
            <a:ext cx="5688632" cy="289431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В здоровом теле-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здоровый дух!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483768" y="2643758"/>
            <a:ext cx="5486400" cy="11793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Спасибо за внимание.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10403/00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627534"/>
            <a:ext cx="799288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7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a05/00089584-0413662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1510"/>
            <a:ext cx="806489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84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й\Desktop\фотки\IMG-28e418599973dc0d94d4128c3d5b3ab1-V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869090"/>
            <a:ext cx="4004682" cy="3566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й\Desktop\фот4\DSC_01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67679" y="889435"/>
            <a:ext cx="3469308" cy="3428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71550"/>
            <a:ext cx="40324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31590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Здоровье</a:t>
            </a:r>
            <a:r>
              <a:rPr lang="ru-RU" sz="2400" b="1" dirty="0">
                <a:solidFill>
                  <a:schemeClr val="tx2"/>
                </a:solidFill>
                <a:latin typeface="Arial Black" pitchFamily="34" charset="0"/>
              </a:rPr>
              <a:t> -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226244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817424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2"/>
                </a:solidFill>
                <a:latin typeface="Arial Black" pitchFamily="34" charset="0"/>
              </a:rPr>
              <a:t>Технология сохранения и стимулирования здоровья:</a:t>
            </a:r>
          </a:p>
          <a:p>
            <a:pPr algn="ctr">
              <a:buNone/>
            </a:pPr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водные процедуры;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утренняя гимнастика;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рациональное питание;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физкультурное занятие;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закаливание;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гимнастика после сна;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 подвижные игры;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пальчиковая гимнастика;</a:t>
            </a:r>
          </a:p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</a:rPr>
              <a:t>динамические паузы</a:t>
            </a:r>
          </a:p>
        </p:txBody>
      </p:sp>
    </p:spTree>
    <p:extLst>
      <p:ext uri="{BB962C8B-B14F-4D97-AF65-F5344CB8AC3E}">
        <p14:creationId xmlns:p14="http://schemas.microsoft.com/office/powerpoint/2010/main" val="333116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86359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</a:rPr>
              <a:t>Утренняя гимнастика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</a:rPr>
              <a:t>Это 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физические упражнения, которые  надо выполнять 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</a:rPr>
              <a:t>после сна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.                                                                                          Во время сна ребёнок отдыхает, после пробуждения все органы  потихонечку просыпаются. Выполнение физических упражнений помогает привести  их в активное состояние, что обеспечивает ребёнку высокую работоспособность,  даёт ем</a:t>
            </a: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у  ощутимый прилив  бодрости.</a:t>
            </a:r>
          </a:p>
        </p:txBody>
      </p:sp>
    </p:spTree>
    <p:extLst>
      <p:ext uri="{BB962C8B-B14F-4D97-AF65-F5344CB8AC3E}">
        <p14:creationId xmlns:p14="http://schemas.microsoft.com/office/powerpoint/2010/main" val="308413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й\Desktop\фотки\упражнение с палками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3" t="23234" r="5933"/>
          <a:stretch/>
        </p:blipFill>
        <p:spPr bwMode="auto">
          <a:xfrm>
            <a:off x="5292080" y="920485"/>
            <a:ext cx="2736303" cy="340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й\Desktop\фот4\DSC_01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10361" y="1180861"/>
            <a:ext cx="3410907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79712" y="555525"/>
            <a:ext cx="5112568" cy="3649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Спасибо зарядке  - здоровье  в порядке!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33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452</Words>
  <Application>Microsoft Office PowerPoint</Application>
  <PresentationFormat>Экран (16:9)</PresentationFormat>
  <Paragraphs>49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Физкультурно-оздоровительная работа в ДОУ  инструктора по физкультуре Сумба М.В.  2019-2020 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Спортивные игры эстафеты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«Птички на ветках»                 Игра                «Бульканье»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здоровом теле- здоровый дух!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Женя</cp:lastModifiedBy>
  <cp:revision>101</cp:revision>
  <dcterms:created xsi:type="dcterms:W3CDTF">2017-04-22T18:02:05Z</dcterms:created>
  <dcterms:modified xsi:type="dcterms:W3CDTF">2020-05-01T09:51:55Z</dcterms:modified>
</cp:coreProperties>
</file>