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2B21-50A3-489A-A530-0A273D53AEE4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6270-571B-4F15-87BC-2F99B5B20A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8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43912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Ð°ÑÑÐ¸Ð½ÐºÐ¸ Ð¿Ð¾ Ð·Ð°Ð¿ÑÐ¾ÑÑ Ð³Ð¶ÐµÐ»Ñ ÑÐ·Ð¾ÑÑ  ÑÐ¸ÑÑ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24" cy="3286124"/>
          </a:xfrm>
          <a:prstGeom prst="rect">
            <a:avLst/>
          </a:prstGeom>
          <a:noFill/>
        </p:spPr>
      </p:pic>
      <p:pic>
        <p:nvPicPr>
          <p:cNvPr id="7174" name="Picture 6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571876" cy="3571876"/>
          </a:xfrm>
          <a:prstGeom prst="rect">
            <a:avLst/>
          </a:prstGeom>
          <a:noFill/>
        </p:spPr>
      </p:pic>
      <p:pic>
        <p:nvPicPr>
          <p:cNvPr id="7176" name="Picture 8" descr="ÐÐ°ÑÑÐ¸Ð½ÐºÐ¸ Ð¿Ð¾ Ð·Ð°Ð¿ÑÐ¾ÑÑ Ð³Ð¶ÐµÐ»Ñ"/>
          <p:cNvPicPr>
            <a:picLocks noChangeAspect="1" noChangeArrowheads="1"/>
          </p:cNvPicPr>
          <p:nvPr/>
        </p:nvPicPr>
        <p:blipFill>
          <a:blip r:embed="rId4"/>
          <a:srcRect r="53125"/>
          <a:stretch>
            <a:fillRect/>
          </a:stretch>
        </p:blipFill>
        <p:spPr bwMode="auto">
          <a:xfrm>
            <a:off x="5714976" y="285728"/>
            <a:ext cx="3429024" cy="5749291"/>
          </a:xfrm>
          <a:prstGeom prst="rect">
            <a:avLst/>
          </a:prstGeom>
          <a:noFill/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9" y="1571612"/>
            <a:ext cx="284892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ÐÐ°ÑÑÐ¸Ð½ÐºÐ¸ Ð¿Ð¾ Ð·Ð°Ð¿ÑÐ¾ÑÑ Ð³Ð¶ÐµÐ»Ñ Ð¾Ð´ÐµÐ¶Ð´Ð°"/>
          <p:cNvPicPr>
            <a:picLocks noChangeAspect="1" noChangeArrowheads="1"/>
          </p:cNvPicPr>
          <p:nvPr/>
        </p:nvPicPr>
        <p:blipFill>
          <a:blip r:embed="rId2"/>
          <a:srcRect r="7737" b="17808"/>
          <a:stretch>
            <a:fillRect/>
          </a:stretch>
        </p:blipFill>
        <p:spPr bwMode="auto">
          <a:xfrm>
            <a:off x="0" y="-1"/>
            <a:ext cx="5286380" cy="6821135"/>
          </a:xfrm>
          <a:prstGeom prst="rect">
            <a:avLst/>
          </a:prstGeom>
          <a:noFill/>
        </p:spPr>
      </p:pic>
      <p:pic>
        <p:nvPicPr>
          <p:cNvPr id="10244" name="Picture 4" descr="ÐÐ°ÑÑÐ¸Ð½ÐºÐ¸ Ð¿Ð¾ Ð·Ð°Ð¿ÑÐ¾ÑÑ Ð³Ð¶ÐµÐ»Ñ ÑÑÐ¼ÐºÐ¸"/>
          <p:cNvPicPr>
            <a:picLocks noChangeAspect="1" noChangeArrowheads="1"/>
          </p:cNvPicPr>
          <p:nvPr/>
        </p:nvPicPr>
        <p:blipFill>
          <a:blip r:embed="rId3"/>
          <a:srcRect l="20051" t="4895" r="16316" b="29840"/>
          <a:stretch>
            <a:fillRect/>
          </a:stretch>
        </p:blipFill>
        <p:spPr bwMode="auto">
          <a:xfrm>
            <a:off x="5452441" y="1285860"/>
            <a:ext cx="369155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ÐÐ°ÑÑÐ¸Ð½ÐºÐ¸ Ð¿Ð¾ Ð·Ð°Ð¿ÑÐ¾ÑÑ Ð³Ð¶ÐµÐ»Ñ Ð¾Ð´ÐµÐ¶Ð´Ð° ÑÑÑÑÐºÐ°Ñ Ð½Ð°ÑÐ¾Ð´Ð½Ð°Ñ"/>
          <p:cNvPicPr>
            <a:picLocks noChangeAspect="1" noChangeArrowheads="1"/>
          </p:cNvPicPr>
          <p:nvPr/>
        </p:nvPicPr>
        <p:blipFill>
          <a:blip r:embed="rId2"/>
          <a:srcRect l="10959" t="11301" r="10959" b="9589"/>
          <a:stretch>
            <a:fillRect/>
          </a:stretch>
        </p:blipFill>
        <p:spPr bwMode="auto">
          <a:xfrm>
            <a:off x="1785918" y="0"/>
            <a:ext cx="5143536" cy="69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ÐÐ°ÑÑÐ¸Ð½ÐºÐ¸ Ð¿Ð¾ Ð·Ð°Ð¿ÑÐ¾ÑÑ Ð³Ð¶ÐµÐ»Ñ Ð¾Ð´ÐµÐ¶Ð´Ð° ÑÑÑÑÐºÐ°Ñ Ð½Ð°ÑÐ¾Ð´Ð½Ð°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0"/>
            <a:ext cx="53578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1</cp:revision>
  <dcterms:created xsi:type="dcterms:W3CDTF">2019-01-22T18:41:41Z</dcterms:created>
  <dcterms:modified xsi:type="dcterms:W3CDTF">2019-01-22T19:04:17Z</dcterms:modified>
</cp:coreProperties>
</file>